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3" r:id="rId5"/>
    <p:sldId id="259" r:id="rId6"/>
    <p:sldId id="264" r:id="rId7"/>
    <p:sldId id="260" r:id="rId8"/>
    <p:sldId id="265" r:id="rId9"/>
    <p:sldId id="261" r:id="rId10"/>
    <p:sldId id="262" r:id="rId11"/>
    <p:sldId id="266" r:id="rId12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 autoAdjust="0"/>
    <p:restoredTop sz="94556" autoAdjust="0"/>
  </p:normalViewPr>
  <p:slideViewPr>
    <p:cSldViewPr>
      <p:cViewPr>
        <p:scale>
          <a:sx n="44" d="100"/>
          <a:sy n="44" d="100"/>
        </p:scale>
        <p:origin x="-1914" y="-13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2B2B1-9B1F-4334-84CD-8EE56EAABC59}" type="datetimeFigureOut">
              <a:rPr lang="es-AR" smtClean="0"/>
              <a:t>04/03/2016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5D6454-B6C9-4085-B84B-7C408E3A9FD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55600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D6454-B6C9-4085-B84B-7C408E3A9FDA}" type="slidenum">
              <a:rPr lang="es-AR" smtClean="0"/>
              <a:t>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41670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52BF-892F-4B79-BDF6-0D0FE7AD06CA}" type="datetimeFigureOut">
              <a:rPr lang="es-AR" smtClean="0"/>
              <a:t>04/03/2016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E590C-8452-4E25-BA0C-3010AE23BC4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05792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52BF-892F-4B79-BDF6-0D0FE7AD06CA}" type="datetimeFigureOut">
              <a:rPr lang="es-AR" smtClean="0"/>
              <a:t>04/03/2016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E590C-8452-4E25-BA0C-3010AE23BC4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5255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52BF-892F-4B79-BDF6-0D0FE7AD06CA}" type="datetimeFigureOut">
              <a:rPr lang="es-AR" smtClean="0"/>
              <a:t>04/03/2016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E590C-8452-4E25-BA0C-3010AE23BC4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63538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52BF-892F-4B79-BDF6-0D0FE7AD06CA}" type="datetimeFigureOut">
              <a:rPr lang="es-AR" smtClean="0"/>
              <a:t>04/03/2016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E590C-8452-4E25-BA0C-3010AE23BC4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22622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52BF-892F-4B79-BDF6-0D0FE7AD06CA}" type="datetimeFigureOut">
              <a:rPr lang="es-AR" smtClean="0"/>
              <a:t>04/03/2016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E590C-8452-4E25-BA0C-3010AE23BC4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30666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52BF-892F-4B79-BDF6-0D0FE7AD06CA}" type="datetimeFigureOut">
              <a:rPr lang="es-AR" smtClean="0"/>
              <a:t>04/03/2016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E590C-8452-4E25-BA0C-3010AE23BC4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62224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52BF-892F-4B79-BDF6-0D0FE7AD06CA}" type="datetimeFigureOut">
              <a:rPr lang="es-AR" smtClean="0"/>
              <a:t>04/03/2016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E590C-8452-4E25-BA0C-3010AE23BC4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79159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52BF-892F-4B79-BDF6-0D0FE7AD06CA}" type="datetimeFigureOut">
              <a:rPr lang="es-AR" smtClean="0"/>
              <a:t>04/03/2016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E590C-8452-4E25-BA0C-3010AE23BC4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67373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52BF-892F-4B79-BDF6-0D0FE7AD06CA}" type="datetimeFigureOut">
              <a:rPr lang="es-AR" smtClean="0"/>
              <a:t>04/03/2016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E590C-8452-4E25-BA0C-3010AE23BC4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18833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52BF-892F-4B79-BDF6-0D0FE7AD06CA}" type="datetimeFigureOut">
              <a:rPr lang="es-AR" smtClean="0"/>
              <a:t>04/03/2016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E590C-8452-4E25-BA0C-3010AE23BC4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63926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52BF-892F-4B79-BDF6-0D0FE7AD06CA}" type="datetimeFigureOut">
              <a:rPr lang="es-AR" smtClean="0"/>
              <a:t>04/03/2016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E590C-8452-4E25-BA0C-3010AE23BC4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28184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352BF-892F-4B79-BDF6-0D0FE7AD06CA}" type="datetimeFigureOut">
              <a:rPr lang="es-AR" smtClean="0"/>
              <a:t>04/03/2016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E590C-8452-4E25-BA0C-3010AE23BC4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31103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" y="0"/>
            <a:ext cx="91403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87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" y="0"/>
            <a:ext cx="91403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79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" y="0"/>
            <a:ext cx="91403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55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Marcador de contenido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7384"/>
            <a:ext cx="9144001" cy="6885384"/>
          </a:xfrm>
        </p:spPr>
      </p:pic>
    </p:spTree>
    <p:extLst>
      <p:ext uri="{BB962C8B-B14F-4D97-AF65-F5344CB8AC3E}">
        <p14:creationId xmlns:p14="http://schemas.microsoft.com/office/powerpoint/2010/main" val="328639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</p:spPr>
      </p:pic>
    </p:spTree>
    <p:extLst>
      <p:ext uri="{BB962C8B-B14F-4D97-AF65-F5344CB8AC3E}">
        <p14:creationId xmlns:p14="http://schemas.microsoft.com/office/powerpoint/2010/main" val="4718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" y="0"/>
            <a:ext cx="91403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62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" y="0"/>
            <a:ext cx="91403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67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" y="0"/>
            <a:ext cx="91403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74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" y="0"/>
            <a:ext cx="91403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3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" y="0"/>
            <a:ext cx="9140316" cy="6858000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" y="0"/>
            <a:ext cx="91403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15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" y="0"/>
            <a:ext cx="9140316" cy="6858000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" y="0"/>
            <a:ext cx="91403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34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</Words>
  <Application>Microsoft Office PowerPoint</Application>
  <PresentationFormat>Presentación en pantalla (4:3)</PresentationFormat>
  <Paragraphs>1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prensa</dc:creator>
  <cp:lastModifiedBy>Desarrollo</cp:lastModifiedBy>
  <cp:revision>11</cp:revision>
  <dcterms:created xsi:type="dcterms:W3CDTF">2016-03-03T15:49:38Z</dcterms:created>
  <dcterms:modified xsi:type="dcterms:W3CDTF">2016-03-04T16:17:27Z</dcterms:modified>
</cp:coreProperties>
</file>